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8528-A7D6-422E-AFAC-228118EBC77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912A-3016-4CE7-AC94-9CFCBFD2E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0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8528-A7D6-422E-AFAC-228118EBC77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912A-3016-4CE7-AC94-9CFCBFD2E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0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8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7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7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4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6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4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화면 슬라이드 쇼(4:3)</PresentationFormat>
  <Paragraphs>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2020-06-21T14:46:40Z</dcterms:created>
  <dcterms:modified xsi:type="dcterms:W3CDTF">2020-06-21T14:46:40Z</dcterms:modified>
</cp:coreProperties>
</file>